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29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411364" y="6439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981200" y="823017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092968" y="112197"/>
            <a:ext cx="8567731" cy="1015663"/>
            <a:chOff x="3977058" y="484755"/>
            <a:chExt cx="6741970" cy="1015663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técnica-operativa Equipo I&amp;D </a:t>
              </a:r>
            </a:p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0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0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28124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8473</TotalTime>
  <Words>831</Words>
  <Application>Microsoft Office PowerPoint</Application>
  <PresentationFormat>Panorámica</PresentationFormat>
  <Paragraphs>207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436</cp:revision>
  <dcterms:created xsi:type="dcterms:W3CDTF">2018-08-24T05:26:58Z</dcterms:created>
  <dcterms:modified xsi:type="dcterms:W3CDTF">2019-02-25T16:44:06Z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